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3gp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1008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7C1C2-9BF4-4547-AE64-149334485CE7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3D807-7511-46BC-9B99-C73E37A1D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3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three pictures show the process we took in using our different materials to make water cleaner for Sudan. We used different types of materials until we can get a cleaner color of water.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3D807-7511-46BC-9B99-C73E37A1D6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7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61550AE-0069-4542-8BCF-CADEFA8CC115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BED8-74AB-49E1-8AFE-204433C7A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50AE-0069-4542-8BCF-CADEFA8CC115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BED8-74AB-49E1-8AFE-204433C7A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50AE-0069-4542-8BCF-CADEFA8CC115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BED8-74AB-49E1-8AFE-204433C7A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50AE-0069-4542-8BCF-CADEFA8CC115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BED8-74AB-49E1-8AFE-204433C7A5D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50AE-0069-4542-8BCF-CADEFA8CC115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BED8-74AB-49E1-8AFE-204433C7A5D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50AE-0069-4542-8BCF-CADEFA8CC115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BED8-74AB-49E1-8AFE-204433C7A5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50AE-0069-4542-8BCF-CADEFA8CC115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BED8-74AB-49E1-8AFE-204433C7A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50AE-0069-4542-8BCF-CADEFA8CC115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BED8-74AB-49E1-8AFE-204433C7A5D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50AE-0069-4542-8BCF-CADEFA8CC115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BED8-74AB-49E1-8AFE-204433C7A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50AE-0069-4542-8BCF-CADEFA8CC115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BED8-74AB-49E1-8AFE-204433C7A5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50AE-0069-4542-8BCF-CADEFA8CC115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BED8-74AB-49E1-8AFE-204433C7A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1550AE-0069-4542-8BCF-CADEFA8CC115}" type="datetimeFigureOut">
              <a:rPr lang="en-US" smtClean="0"/>
              <a:t>11/30/17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91BED8-74AB-49E1-8AFE-204433C7A5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image" Target="../media/image4.png"/><Relationship Id="rId1" Type="http://schemas.microsoft.com/office/2007/relationships/media" Target="../media/media1.3gp"/><Relationship Id="rId2" Type="http://schemas.openxmlformats.org/officeDocument/2006/relationships/video" Target="../media/media1.3g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1" Type="http://schemas.microsoft.com/office/2007/relationships/media" Target="../media/media2.3gp"/><Relationship Id="rId2" Type="http://schemas.openxmlformats.org/officeDocument/2006/relationships/video" Target="../media/media2.3g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Sudan Water cleaning </a:t>
            </a:r>
            <a:br>
              <a:rPr lang="en-US" dirty="0" smtClean="0"/>
            </a:br>
            <a:r>
              <a:rPr lang="en-US" dirty="0" smtClean="0"/>
              <a:t>project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By </a:t>
            </a:r>
          </a:p>
          <a:p>
            <a:r>
              <a:rPr lang="en-US" sz="1800" dirty="0" smtClean="0"/>
              <a:t>Bilal Blake </a:t>
            </a:r>
          </a:p>
          <a:p>
            <a:r>
              <a:rPr lang="en-US" sz="1800" dirty="0"/>
              <a:t>&amp;</a:t>
            </a:r>
            <a:endParaRPr lang="en-US" sz="1800" dirty="0" smtClean="0"/>
          </a:p>
          <a:p>
            <a:r>
              <a:rPr lang="en-US" sz="1800" dirty="0" smtClean="0"/>
              <a:t>Breanna </a:t>
            </a:r>
            <a:r>
              <a:rPr lang="en-US" sz="1800" dirty="0" err="1" smtClean="0"/>
              <a:t>Straker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2198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Sudan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Sudan is located in the </a:t>
            </a:r>
            <a:r>
              <a:rPr lang="en-US" dirty="0"/>
              <a:t>S</a:t>
            </a:r>
            <a:r>
              <a:rPr lang="en-US" dirty="0" smtClean="0"/>
              <a:t>ahel region of Africa </a:t>
            </a:r>
          </a:p>
          <a:p>
            <a:r>
              <a:rPr lang="en-US" dirty="0" smtClean="0"/>
              <a:t> </a:t>
            </a:r>
            <a:r>
              <a:rPr lang="en-US" dirty="0"/>
              <a:t>Sudan suffers from inadequate portable water supplies, which gives rise to problems such as periodic droughts, soil erosion and desertification. Due to excessive hunting, the wildlife population is threatened.</a:t>
            </a:r>
          </a:p>
          <a:p>
            <a:endParaRPr lang="en-US" dirty="0"/>
          </a:p>
          <a:p>
            <a:r>
              <a:rPr lang="en-US" dirty="0"/>
              <a:t>The ox-driven water wheel that has been in operation since 400 BC still plays a vital role in the economy of the country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2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Some places in Sudan have no clean water </a:t>
            </a:r>
          </a:p>
          <a:p>
            <a:r>
              <a:rPr lang="en-US" dirty="0" smtClean="0"/>
              <a:t>My group had designed a water filter made of recycle objects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2 bottles</a:t>
            </a:r>
          </a:p>
          <a:p>
            <a:r>
              <a:rPr lang="en-US" dirty="0" smtClean="0"/>
              <a:t>Cotton balls</a:t>
            </a:r>
          </a:p>
          <a:p>
            <a:r>
              <a:rPr lang="en-US" dirty="0" smtClean="0"/>
              <a:t>Old panty wholes </a:t>
            </a:r>
          </a:p>
          <a:p>
            <a:r>
              <a:rPr lang="en-US" dirty="0" smtClean="0"/>
              <a:t>Paper towel</a:t>
            </a:r>
          </a:p>
          <a:p>
            <a:r>
              <a:rPr lang="en-US" dirty="0" smtClean="0"/>
              <a:t>Pebble rocks </a:t>
            </a:r>
          </a:p>
          <a:p>
            <a:r>
              <a:rPr lang="en-US" dirty="0" smtClean="0"/>
              <a:t>Cloth </a:t>
            </a:r>
          </a:p>
          <a:p>
            <a:r>
              <a:rPr lang="en-US" dirty="0" smtClean="0"/>
              <a:t>Sand </a:t>
            </a:r>
          </a:p>
          <a:p>
            <a:r>
              <a:rPr lang="en-US" dirty="0" smtClean="0"/>
              <a:t>Still wool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problems/ Materials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Materials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2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676400"/>
            <a:ext cx="3810000" cy="3276600"/>
          </a:xfrm>
        </p:spPr>
        <p:txBody>
          <a:bodyPr>
            <a:noAutofit/>
          </a:bodyPr>
          <a:lstStyle/>
          <a:p>
            <a:r>
              <a:rPr lang="en-US" sz="1050" dirty="0" smtClean="0"/>
              <a:t>Nov:15</a:t>
            </a:r>
          </a:p>
          <a:p>
            <a:r>
              <a:rPr lang="en-US" sz="1050" dirty="0" smtClean="0"/>
              <a:t>The Dirty water became more translucent</a:t>
            </a:r>
          </a:p>
          <a:p>
            <a:r>
              <a:rPr lang="en-US" sz="1050" dirty="0" smtClean="0"/>
              <a:t>Nov:18</a:t>
            </a:r>
          </a:p>
          <a:p>
            <a:r>
              <a:rPr lang="en-US" sz="1050" dirty="0" smtClean="0"/>
              <a:t>There is no more water particles inside of the dirty water </a:t>
            </a:r>
          </a:p>
          <a:p>
            <a:endParaRPr lang="en-US" sz="1050" dirty="0" smtClean="0"/>
          </a:p>
          <a:p>
            <a:r>
              <a:rPr lang="en-US" sz="1050" dirty="0" smtClean="0"/>
              <a:t>Nov: 20 </a:t>
            </a:r>
          </a:p>
          <a:p>
            <a:r>
              <a:rPr lang="en-US" sz="1050" dirty="0" smtClean="0"/>
              <a:t>We got rid of the stocking and replaced it with a sock then put a bottle cap on the bottom with holes.</a:t>
            </a:r>
          </a:p>
          <a:p>
            <a:endParaRPr lang="en-US" sz="1050" dirty="0"/>
          </a:p>
          <a:p>
            <a:r>
              <a:rPr lang="en-US" sz="1050" dirty="0" smtClean="0"/>
              <a:t>Nov:21</a:t>
            </a:r>
          </a:p>
          <a:p>
            <a:r>
              <a:rPr lang="en-US" sz="1050" dirty="0" smtClean="0"/>
              <a:t>It became more translucent</a:t>
            </a:r>
          </a:p>
          <a:p>
            <a:endParaRPr lang="en-US" sz="1050" dirty="0" smtClean="0"/>
          </a:p>
          <a:p>
            <a:r>
              <a:rPr lang="en-US" sz="1050" dirty="0" smtClean="0"/>
              <a:t>Dec:3</a:t>
            </a:r>
          </a:p>
          <a:p>
            <a:r>
              <a:rPr lang="en-US" sz="1050" dirty="0" smtClean="0"/>
              <a:t>We used rocks, sand, and cotton and got rid of everything else.  Also the water became  luminous.</a:t>
            </a:r>
            <a:endParaRPr lang="en-US" sz="1050" dirty="0"/>
          </a:p>
        </p:txBody>
      </p:sp>
      <p:pic>
        <p:nvPicPr>
          <p:cNvPr id="8" name="VID_20131120_093156.3g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29200" y="2362200"/>
            <a:ext cx="2667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9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OBservations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02840"/>
            <a:ext cx="1753985" cy="144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040" y="2438400"/>
            <a:ext cx="1295400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4099560"/>
            <a:ext cx="2025316" cy="1539240"/>
          </a:xfrm>
          <a:prstGeom prst="rect">
            <a:avLst/>
          </a:prstGeom>
        </p:spPr>
      </p:pic>
      <p:pic>
        <p:nvPicPr>
          <p:cNvPr id="10" name="VID_20131120_091908.3g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" y="2819400"/>
            <a:ext cx="3200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9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/after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438400"/>
            <a:ext cx="2283923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0"/>
            <a:ext cx="2971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had got the water to be clear but now we need to check the water for dirty particles. Water can be dirty and look clean.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3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86</TotalTime>
  <Words>272</Words>
  <Application>Microsoft Macintosh PowerPoint</Application>
  <PresentationFormat>On-screen Show (4:3)</PresentationFormat>
  <Paragraphs>43</Paragraphs>
  <Slides>7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Couture</vt:lpstr>
      <vt:lpstr>Sudan Water cleaning  project </vt:lpstr>
      <vt:lpstr>About Sudan </vt:lpstr>
      <vt:lpstr>Our problems/ Materials </vt:lpstr>
      <vt:lpstr>Observations </vt:lpstr>
      <vt:lpstr>OBservations</vt:lpstr>
      <vt:lpstr>Before /after</vt:lpstr>
      <vt:lpstr>In conclusion</vt:lpstr>
    </vt:vector>
  </TitlesOfParts>
  <Company>NYCDOE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Sudan Water cleaning  project</dc:title>
  <dc:creator>BILAL BLAKE</dc:creator>
  <cp:lastModifiedBy>Evelyn Roman-Lazen</cp:lastModifiedBy>
  <cp:revision>10</cp:revision>
  <dcterms:created xsi:type="dcterms:W3CDTF">2013-12-09T14:01:36Z</dcterms:created>
  <dcterms:modified xsi:type="dcterms:W3CDTF">2017-11-30T18:02:20Z</dcterms:modified>
</cp:coreProperties>
</file>